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9931400" cy="143637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276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Блок-схема: альтернативный процесс 13"/>
          <p:cNvSpPr/>
          <p:nvPr/>
        </p:nvSpPr>
        <p:spPr>
          <a:xfrm>
            <a:off x="548680" y="3779912"/>
            <a:ext cx="5904656" cy="144016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043608"/>
            <a:ext cx="6858000" cy="72008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Arial Narrow" pitchFamily="34" charset="0"/>
              </a:rPr>
              <a:t/>
            </a:r>
            <a:br>
              <a:rPr lang="ru-RU" sz="3100" dirty="0" smtClean="0">
                <a:latin typeface="Arial Narrow" pitchFamily="34" charset="0"/>
              </a:rPr>
            </a:br>
            <a:r>
              <a:rPr lang="ru-RU" sz="3100" dirty="0" smtClean="0">
                <a:solidFill>
                  <a:schemeClr val="accent2"/>
                </a:solidFill>
                <a:latin typeface="Arial Narrow" pitchFamily="34" charset="0"/>
              </a:rPr>
              <a:t>ВНИМАНИЕ ЖИТЕЛЯМ </a:t>
            </a:r>
            <a:br>
              <a:rPr lang="ru-RU" sz="3100" dirty="0" smtClean="0">
                <a:solidFill>
                  <a:schemeClr val="accent2"/>
                </a:solidFill>
                <a:latin typeface="Arial Narrow" pitchFamily="34" charset="0"/>
              </a:rPr>
            </a:br>
            <a:r>
              <a:rPr lang="ru-RU" sz="3100" dirty="0" smtClean="0">
                <a:solidFill>
                  <a:schemeClr val="accent2"/>
                </a:solidFill>
                <a:latin typeface="Arial Narrow" pitchFamily="34" charset="0"/>
              </a:rPr>
              <a:t>ВОЛЖСКОГО РАЙОНА!</a:t>
            </a:r>
            <a:r>
              <a:rPr lang="ru-RU" dirty="0" smtClean="0">
                <a:latin typeface="Arial Narrow" pitchFamily="34" charset="0"/>
              </a:rPr>
              <a:t/>
            </a:r>
            <a:br>
              <a:rPr lang="ru-RU" dirty="0" smtClean="0">
                <a:latin typeface="Arial Narrow" pitchFamily="34" charset="0"/>
              </a:rPr>
            </a:br>
            <a:endParaRPr lang="ru-RU" dirty="0">
              <a:latin typeface="Arial Narrow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6672" y="1835696"/>
            <a:ext cx="6120680" cy="201622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b="1" dirty="0" smtClean="0">
                <a:solidFill>
                  <a:schemeClr val="tx1"/>
                </a:solidFill>
                <a:latin typeface="Arial Narrow" pitchFamily="34" charset="0"/>
              </a:rPr>
              <a:t>Клиентская служба ПФР муниципального района Волжский Самарской области </a:t>
            </a:r>
          </a:p>
          <a:p>
            <a:pPr>
              <a:spcBef>
                <a:spcPts val="0"/>
              </a:spcBef>
            </a:pPr>
            <a:r>
              <a:rPr lang="ru-RU" sz="2400" b="1" dirty="0" smtClean="0">
                <a:solidFill>
                  <a:schemeClr val="tx1"/>
                </a:solidFill>
                <a:latin typeface="Arial Narrow" pitchFamily="34" charset="0"/>
              </a:rPr>
              <a:t>(пр. Карла Маркса, д. 274б)</a:t>
            </a:r>
          </a:p>
          <a:p>
            <a:pPr>
              <a:spcBef>
                <a:spcPts val="0"/>
              </a:spcBef>
            </a:pPr>
            <a:r>
              <a:rPr lang="ru-RU" sz="2400" b="1" dirty="0" smtClean="0">
                <a:solidFill>
                  <a:schemeClr val="accent2"/>
                </a:solidFill>
                <a:latin typeface="Arial Narrow" pitchFamily="34" charset="0"/>
              </a:rPr>
              <a:t>с 1 сентября 2021 года</a:t>
            </a:r>
          </a:p>
          <a:p>
            <a:pPr>
              <a:spcBef>
                <a:spcPts val="0"/>
              </a:spcBef>
            </a:pPr>
            <a:r>
              <a:rPr lang="ru-RU" sz="2400" b="1" dirty="0" smtClean="0">
                <a:solidFill>
                  <a:schemeClr val="accent2"/>
                </a:solidFill>
                <a:latin typeface="Arial Narrow" pitchFamily="34" charset="0"/>
              </a:rPr>
              <a:t>прекращает свою работу.</a:t>
            </a:r>
          </a:p>
          <a:p>
            <a:pPr>
              <a:spcBef>
                <a:spcPts val="0"/>
              </a:spcBef>
            </a:pPr>
            <a:endParaRPr lang="ru-RU" sz="2400" b="1" dirty="0" smtClean="0">
              <a:solidFill>
                <a:schemeClr val="accent2"/>
              </a:solidFill>
              <a:latin typeface="Arial Narrow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32656" y="3995936"/>
            <a:ext cx="6237312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600" noProof="0" dirty="0" smtClean="0">
              <a:solidFill>
                <a:schemeClr val="tx2"/>
              </a:solidFill>
              <a:latin typeface="Arial Narrow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700" b="1" dirty="0" smtClean="0">
                <a:solidFill>
                  <a:schemeClr val="tx2"/>
                </a:solidFill>
                <a:latin typeface="Arial Narrow" pitchFamily="34" charset="0"/>
                <a:ea typeface="+mj-ea"/>
                <a:cs typeface="+mj-cs"/>
              </a:rPr>
              <a:t>Жители Волжского района могут обратиться в любую клиентскую службу ПФР </a:t>
            </a:r>
            <a:r>
              <a:rPr lang="ru-RU" sz="2700" b="1" smtClean="0">
                <a:solidFill>
                  <a:schemeClr val="tx2"/>
                </a:solidFill>
                <a:latin typeface="Arial Narrow" pitchFamily="34" charset="0"/>
                <a:ea typeface="+mj-ea"/>
                <a:cs typeface="+mj-cs"/>
              </a:rPr>
              <a:t>в регионе.</a:t>
            </a:r>
            <a:endParaRPr lang="ru-RU" sz="2700" b="1" dirty="0" smtClean="0">
              <a:solidFill>
                <a:schemeClr val="tx2"/>
              </a:solidFill>
              <a:latin typeface="Arial Narrow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700" b="1" dirty="0" smtClean="0">
              <a:solidFill>
                <a:schemeClr val="accent2"/>
              </a:solidFill>
              <a:latin typeface="Arial Narrow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32656" y="6228184"/>
            <a:ext cx="5829300" cy="24482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173416" y="7740352"/>
            <a:ext cx="3068960" cy="539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179512"/>
            <a:ext cx="6858000" cy="5760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0" y="179512"/>
            <a:ext cx="6858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ПЕНСИОННЫЙ ФОНД РОССИЙСКОЙ ФЕДЕРАЦИИ ПО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 САМАРСКОЙ ОБЛАСТИ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8388424"/>
            <a:ext cx="6858000" cy="72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260648" y="8460432"/>
            <a:ext cx="6597352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endParaRPr lang="ru-RU" sz="1600" dirty="0" smtClean="0">
              <a:solidFill>
                <a:schemeClr val="accent2"/>
              </a:solidFill>
              <a:latin typeface="Arial Narrow" pitchFamily="34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dirty="0" smtClean="0">
              <a:solidFill>
                <a:schemeClr val="accent2"/>
              </a:solidFill>
              <a:latin typeface="Arial Narrow" pitchFamily="34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ru-RU" sz="2100" dirty="0" smtClean="0">
                <a:latin typeface="Arial Narrow" pitchFamily="34" charset="0"/>
              </a:rPr>
              <a:t>Региональный контакт-центр</a:t>
            </a:r>
            <a:r>
              <a:rPr lang="ru-RU" sz="2100" dirty="0" smtClean="0">
                <a:solidFill>
                  <a:schemeClr val="accent2"/>
                </a:solidFill>
                <a:latin typeface="Arial Narrow" pitchFamily="34" charset="0"/>
              </a:rPr>
              <a:t> </a:t>
            </a:r>
            <a:r>
              <a:rPr lang="ru-RU" sz="2100" b="1" dirty="0" smtClean="0">
                <a:solidFill>
                  <a:schemeClr val="accent2"/>
                </a:solidFill>
                <a:latin typeface="Arial Narrow" pitchFamily="34" charset="0"/>
              </a:rPr>
              <a:t>8-800-600-02-34 </a:t>
            </a:r>
            <a:r>
              <a:rPr lang="ru-RU" sz="2100" dirty="0" smtClean="0">
                <a:solidFill>
                  <a:schemeClr val="accent2"/>
                </a:solidFill>
                <a:latin typeface="Arial Narrow" pitchFamily="34" charset="0"/>
              </a:rPr>
              <a:t> 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2100" dirty="0" smtClean="0">
                <a:latin typeface="Arial Narrow" pitchFamily="34" charset="0"/>
              </a:rPr>
              <a:t>pfr.gov.ru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2400" dirty="0" smtClean="0">
                <a:solidFill>
                  <a:schemeClr val="accent2"/>
                </a:solidFill>
                <a:latin typeface="Arial Narrow" pitchFamily="34" charset="0"/>
              </a:rPr>
              <a:t>   </a:t>
            </a:r>
            <a:endParaRPr lang="ru-RU" sz="2400" dirty="0" smtClean="0">
              <a:latin typeface="Arial Narrow" pitchFamily="34" charset="0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600" noProof="0" dirty="0" smtClean="0">
              <a:solidFill>
                <a:schemeClr val="accent2"/>
              </a:solidFill>
              <a:latin typeface="Arial Narrow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Z:\04-реклама и разъяснения\Фирменный стиль\лого\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2736" y="8532440"/>
            <a:ext cx="504056" cy="406497"/>
          </a:xfrm>
          <a:prstGeom prst="rect">
            <a:avLst/>
          </a:prstGeom>
          <a:noFill/>
        </p:spPr>
      </p:pic>
      <p:sp>
        <p:nvSpPr>
          <p:cNvPr id="15" name="Подзаголовок 2"/>
          <p:cNvSpPr txBox="1">
            <a:spLocks/>
          </p:cNvSpPr>
          <p:nvPr/>
        </p:nvSpPr>
        <p:spPr>
          <a:xfrm>
            <a:off x="260648" y="5652120"/>
            <a:ext cx="3600400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ru-RU" sz="1100" b="1" dirty="0" smtClean="0">
                <a:latin typeface="Arial Narrow" pitchFamily="34" charset="0"/>
              </a:rPr>
              <a:t>Клиентская служба ПФР</a:t>
            </a:r>
          </a:p>
          <a:p>
            <a:pPr lvl="0"/>
            <a:r>
              <a:rPr lang="ru-RU" sz="1100" b="1" dirty="0" smtClean="0">
                <a:latin typeface="Arial Narrow" pitchFamily="34" charset="0"/>
              </a:rPr>
              <a:t> в Ленинском и Самарском районах</a:t>
            </a:r>
          </a:p>
          <a:p>
            <a:pPr lvl="0"/>
            <a:r>
              <a:rPr lang="ru-RU" sz="1100" dirty="0" smtClean="0">
                <a:latin typeface="Arial Narrow" pitchFamily="34" charset="0"/>
              </a:rPr>
              <a:t>Адрес: 443041, г. Самара, ул. Садовая, д. 175А</a:t>
            </a:r>
          </a:p>
          <a:p>
            <a:pPr lvl="0"/>
            <a:endParaRPr lang="ru-RU" sz="1100" dirty="0" smtClean="0">
              <a:latin typeface="Arial Narrow" pitchFamily="34" charset="0"/>
            </a:endParaRPr>
          </a:p>
          <a:p>
            <a:pPr lvl="0"/>
            <a:r>
              <a:rPr lang="ru-RU" sz="1100" b="1" dirty="0" smtClean="0">
                <a:latin typeface="Arial Narrow" pitchFamily="34" charset="0"/>
              </a:rPr>
              <a:t>Клиентская служба ПФР </a:t>
            </a:r>
          </a:p>
          <a:p>
            <a:pPr lvl="0"/>
            <a:r>
              <a:rPr lang="ru-RU" sz="1100" b="1" dirty="0" smtClean="0">
                <a:latin typeface="Arial Narrow" pitchFamily="34" charset="0"/>
              </a:rPr>
              <a:t>в Железнодорожном районе</a:t>
            </a:r>
          </a:p>
          <a:p>
            <a:pPr lvl="0"/>
            <a:r>
              <a:rPr lang="ru-RU" sz="1100" dirty="0" smtClean="0">
                <a:latin typeface="Arial Narrow" pitchFamily="34" charset="0"/>
              </a:rPr>
              <a:t>Адрес: 443030, г. Самара ул. </a:t>
            </a:r>
            <a:r>
              <a:rPr lang="ru-RU" sz="1100" dirty="0" err="1" smtClean="0">
                <a:latin typeface="Arial Narrow" pitchFamily="34" charset="0"/>
              </a:rPr>
              <a:t>Чернореченская</a:t>
            </a:r>
            <a:r>
              <a:rPr lang="ru-RU" sz="1100" dirty="0" smtClean="0">
                <a:latin typeface="Arial Narrow" pitchFamily="34" charset="0"/>
              </a:rPr>
              <a:t>, д.21</a:t>
            </a:r>
          </a:p>
          <a:p>
            <a:pPr lvl="0"/>
            <a:endParaRPr lang="ru-RU" sz="1100" dirty="0" smtClean="0">
              <a:latin typeface="Arial Narrow" pitchFamily="34" charset="0"/>
            </a:endParaRPr>
          </a:p>
          <a:p>
            <a:pPr lvl="0"/>
            <a:r>
              <a:rPr lang="ru-RU" sz="1100" b="1" dirty="0" smtClean="0">
                <a:latin typeface="Arial Narrow" pitchFamily="34" charset="0"/>
              </a:rPr>
              <a:t>Клиентская служба ПФР </a:t>
            </a:r>
          </a:p>
          <a:p>
            <a:pPr lvl="0"/>
            <a:r>
              <a:rPr lang="ru-RU" sz="1100" b="1" dirty="0" smtClean="0">
                <a:latin typeface="Arial Narrow" pitchFamily="34" charset="0"/>
              </a:rPr>
              <a:t>в Октябрьском и Советском районах</a:t>
            </a:r>
          </a:p>
          <a:p>
            <a:pPr lvl="0"/>
            <a:r>
              <a:rPr lang="ru-RU" sz="1100" dirty="0" smtClean="0">
                <a:latin typeface="Arial Narrow" pitchFamily="34" charset="0"/>
              </a:rPr>
              <a:t>Адрес: 443080, г. Самара, ул. </a:t>
            </a:r>
            <a:r>
              <a:rPr lang="ru-RU" sz="1100" dirty="0" err="1" smtClean="0">
                <a:latin typeface="Arial Narrow" pitchFamily="34" charset="0"/>
              </a:rPr>
              <a:t>Санфировой</a:t>
            </a:r>
            <a:r>
              <a:rPr lang="ru-RU" sz="1100" dirty="0" smtClean="0">
                <a:latin typeface="Arial Narrow" pitchFamily="34" charset="0"/>
              </a:rPr>
              <a:t>, д. 95, л. 4</a:t>
            </a:r>
          </a:p>
          <a:p>
            <a:pPr lvl="0"/>
            <a:endParaRPr lang="ru-RU" sz="1100" dirty="0" smtClean="0">
              <a:latin typeface="Arial Narrow" pitchFamily="34" charset="0"/>
            </a:endParaRPr>
          </a:p>
          <a:p>
            <a:r>
              <a:rPr lang="ru-RU" sz="1100" b="1" dirty="0" smtClean="0">
                <a:latin typeface="Arial Narrow" pitchFamily="34" charset="0"/>
              </a:rPr>
              <a:t>Клиентская служба ПФР в Куйбышевском районе</a:t>
            </a:r>
          </a:p>
          <a:p>
            <a:pPr lvl="0"/>
            <a:r>
              <a:rPr lang="ru-RU" sz="1100" dirty="0" smtClean="0">
                <a:latin typeface="Arial Narrow" pitchFamily="34" charset="0"/>
              </a:rPr>
              <a:t>Адрес: 443004, г. Самара, пер. Молодежный, д. 6</a:t>
            </a:r>
          </a:p>
          <a:p>
            <a:pPr lvl="0"/>
            <a:endParaRPr lang="ru-RU" sz="1200" dirty="0" smtClean="0">
              <a:latin typeface="Arial Narrow" pitchFamily="34" charset="0"/>
            </a:endParaRPr>
          </a:p>
          <a:p>
            <a:pPr lvl="0" algn="ctr"/>
            <a:endParaRPr lang="ru-RU" sz="1400" b="1" dirty="0" smtClean="0">
              <a:latin typeface="Arial Narrow" pitchFamily="34" charset="0"/>
            </a:endParaRPr>
          </a:p>
          <a:p>
            <a:pPr lvl="0" algn="ctr"/>
            <a:endParaRPr lang="ru-RU" sz="1400" b="1" dirty="0" smtClean="0">
              <a:latin typeface="Arial Narrow" pitchFamily="34" charset="0"/>
            </a:endParaRPr>
          </a:p>
          <a:p>
            <a:pPr lvl="0" algn="ctr"/>
            <a:endParaRPr lang="ru-RU" sz="1400" b="1" dirty="0" smtClean="0">
              <a:latin typeface="Arial Narrow" pitchFamily="34" charset="0"/>
            </a:endParaRPr>
          </a:p>
          <a:p>
            <a:pPr lvl="0" algn="ctr"/>
            <a:endParaRPr lang="ru-RU" sz="1400" b="1" dirty="0" smtClean="0">
              <a:latin typeface="Arial Narrow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-387424" y="5220072"/>
            <a:ext cx="6453336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b="1" dirty="0" smtClean="0">
                <a:solidFill>
                  <a:schemeClr val="accent2"/>
                </a:solidFill>
                <a:latin typeface="Arial Narrow" pitchFamily="34" charset="0"/>
              </a:rPr>
              <a:t>Адреса  ближайших клиентских служб ПФР:</a:t>
            </a:r>
            <a:endParaRPr kumimoji="0" lang="ru-RU" b="1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7" name="Подзаголовок 2"/>
          <p:cNvSpPr txBox="1">
            <a:spLocks/>
          </p:cNvSpPr>
          <p:nvPr/>
        </p:nvSpPr>
        <p:spPr>
          <a:xfrm>
            <a:off x="3573016" y="5652120"/>
            <a:ext cx="3284984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ru-RU" sz="1100" b="1" dirty="0" smtClean="0">
                <a:latin typeface="Arial Narrow" pitchFamily="34" charset="0"/>
              </a:rPr>
              <a:t>Клиентская служба ПФР </a:t>
            </a:r>
          </a:p>
          <a:p>
            <a:pPr lvl="0"/>
            <a:r>
              <a:rPr lang="ru-RU" sz="1100" b="1" dirty="0" smtClean="0">
                <a:latin typeface="Arial Narrow" pitchFamily="34" charset="0"/>
              </a:rPr>
              <a:t>в Кировском и Промышленном районах</a:t>
            </a:r>
          </a:p>
          <a:p>
            <a:pPr lvl="0"/>
            <a:r>
              <a:rPr lang="ru-RU" sz="1100" dirty="0" smtClean="0">
                <a:latin typeface="Arial Narrow" pitchFamily="34" charset="0"/>
              </a:rPr>
              <a:t>Адрес: 443034, г. Самара, пр. Металлургов, д.10</a:t>
            </a:r>
          </a:p>
          <a:p>
            <a:pPr lvl="0"/>
            <a:endParaRPr lang="ru-RU" sz="1100" dirty="0" smtClean="0">
              <a:latin typeface="Arial Narrow" pitchFamily="34" charset="0"/>
            </a:endParaRPr>
          </a:p>
          <a:p>
            <a:pPr lvl="0"/>
            <a:r>
              <a:rPr lang="ru-RU" sz="1100" b="1" dirty="0" smtClean="0">
                <a:latin typeface="Arial Narrow" pitchFamily="34" charset="0"/>
              </a:rPr>
              <a:t>Клиентская служба ПФР </a:t>
            </a:r>
          </a:p>
          <a:p>
            <a:pPr lvl="0"/>
            <a:r>
              <a:rPr lang="ru-RU" sz="1100" b="1" dirty="0" smtClean="0">
                <a:latin typeface="Arial Narrow" pitchFamily="34" charset="0"/>
              </a:rPr>
              <a:t>в Кировском и Промышленном районах</a:t>
            </a:r>
          </a:p>
          <a:p>
            <a:pPr lvl="0"/>
            <a:r>
              <a:rPr lang="ru-RU" sz="1100" dirty="0" smtClean="0">
                <a:latin typeface="Arial Narrow" pitchFamily="34" charset="0"/>
              </a:rPr>
              <a:t>Адрес: 443115, г. Самара, Московское шоссе, д. 278А</a:t>
            </a:r>
          </a:p>
          <a:p>
            <a:pPr lvl="0"/>
            <a:endParaRPr lang="ru-RU" sz="1100" dirty="0" smtClean="0">
              <a:latin typeface="Arial Narrow" pitchFamily="34" charset="0"/>
            </a:endParaRPr>
          </a:p>
          <a:p>
            <a:pPr lvl="0"/>
            <a:r>
              <a:rPr lang="ru-RU" sz="1100" b="1" dirty="0" smtClean="0">
                <a:latin typeface="Arial Narrow" pitchFamily="34" charset="0"/>
              </a:rPr>
              <a:t>Клиентская служба ПФР в </a:t>
            </a:r>
            <a:r>
              <a:rPr lang="ru-RU" sz="1100" b="1" dirty="0" err="1" smtClean="0">
                <a:latin typeface="Arial Narrow" pitchFamily="34" charset="0"/>
              </a:rPr>
              <a:t>Красноглинском</a:t>
            </a:r>
            <a:r>
              <a:rPr lang="ru-RU" sz="1100" b="1" dirty="0" smtClean="0">
                <a:latin typeface="Arial Narrow" pitchFamily="34" charset="0"/>
              </a:rPr>
              <a:t> районе</a:t>
            </a:r>
          </a:p>
          <a:p>
            <a:pPr lvl="0"/>
            <a:r>
              <a:rPr lang="ru-RU" sz="1100" dirty="0" smtClean="0">
                <a:latin typeface="Arial Narrow" pitchFamily="34" charset="0"/>
              </a:rPr>
              <a:t>Адрес: 443112, г.Самара, ул. Лазо, д.2А, корп. 3</a:t>
            </a:r>
          </a:p>
          <a:p>
            <a:pPr lvl="0"/>
            <a:endParaRPr lang="ru-RU" sz="1100" dirty="0" smtClean="0">
              <a:latin typeface="Arial Narrow" pitchFamily="34" charset="0"/>
            </a:endParaRPr>
          </a:p>
          <a:p>
            <a:pPr lvl="0"/>
            <a:r>
              <a:rPr lang="ru-RU" sz="1100" b="1" dirty="0" smtClean="0">
                <a:latin typeface="Arial Narrow" pitchFamily="34" charset="0"/>
              </a:rPr>
              <a:t>Клиентская служба  ПФР </a:t>
            </a:r>
          </a:p>
          <a:p>
            <a:pPr lvl="0"/>
            <a:r>
              <a:rPr lang="ru-RU" sz="1100" b="1" dirty="0" smtClean="0">
                <a:latin typeface="Arial Narrow" pitchFamily="34" charset="0"/>
              </a:rPr>
              <a:t>в муниципальном районе Красноярский</a:t>
            </a:r>
          </a:p>
          <a:p>
            <a:pPr lvl="0"/>
            <a:r>
              <a:rPr lang="ru-RU" sz="1100" dirty="0" smtClean="0">
                <a:latin typeface="Arial Narrow" pitchFamily="34" charset="0"/>
              </a:rPr>
              <a:t>Адрес: 446370,  с. Красный Яр, ул. Комсомольская, д. 92а</a:t>
            </a:r>
          </a:p>
          <a:p>
            <a:pPr lvl="0"/>
            <a:endParaRPr lang="ru-RU" sz="1200" dirty="0" smtClean="0">
              <a:latin typeface="Arial Narrow" pitchFamily="34" charset="0"/>
            </a:endParaRPr>
          </a:p>
          <a:p>
            <a:pPr lvl="0" algn="ctr"/>
            <a:endParaRPr lang="ru-RU" sz="1400" b="1" dirty="0" smtClean="0">
              <a:latin typeface="Arial Narrow" pitchFamily="34" charset="0"/>
            </a:endParaRPr>
          </a:p>
          <a:p>
            <a:pPr lvl="0" algn="ctr"/>
            <a:endParaRPr lang="ru-RU" sz="1400" b="1" dirty="0" smtClean="0">
              <a:latin typeface="Arial Narrow" pitchFamily="34" charset="0"/>
            </a:endParaRPr>
          </a:p>
          <a:p>
            <a:pPr lvl="0" algn="ctr"/>
            <a:endParaRPr lang="ru-RU" sz="1400" b="1" dirty="0" smtClean="0">
              <a:latin typeface="Arial Narrow" pitchFamily="34" charset="0"/>
            </a:endParaRPr>
          </a:p>
          <a:p>
            <a:pPr lvl="0" algn="ctr"/>
            <a:endParaRPr lang="ru-RU" sz="1400" b="1" dirty="0" smtClean="0">
              <a:latin typeface="Arial Narrow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79</Words>
  <Application>Microsoft Office PowerPoint</Application>
  <PresentationFormat>Экран (4:3)</PresentationFormat>
  <Paragraphs>50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ВНИМАНИЕ ЖИТЕЛЯМ  ВОЛЖСКОГО РАЙОНА!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 1 августа 2020 года прием граждан в клиентских службах ПФР ведется по трем дням недели</dc:title>
  <dc:creator>Голушкова Юлия Николаевна</dc:creator>
  <cp:lastModifiedBy>GolushkovaJuN</cp:lastModifiedBy>
  <cp:revision>70</cp:revision>
  <dcterms:created xsi:type="dcterms:W3CDTF">2020-07-17T08:28:32Z</dcterms:created>
  <dcterms:modified xsi:type="dcterms:W3CDTF">2021-08-03T14:04:07Z</dcterms:modified>
</cp:coreProperties>
</file>