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257" r:id="rId4"/>
    <p:sldId id="300" r:id="rId5"/>
    <p:sldId id="305" r:id="rId6"/>
    <p:sldId id="304" r:id="rId7"/>
    <p:sldId id="301" r:id="rId8"/>
    <p:sldId id="296" r:id="rId9"/>
    <p:sldId id="298" r:id="rId10"/>
    <p:sldId id="297" r:id="rId11"/>
    <p:sldId id="310" r:id="rId12"/>
    <p:sldId id="311" r:id="rId13"/>
    <p:sldId id="308" r:id="rId14"/>
    <p:sldId id="309" r:id="rId15"/>
    <p:sldId id="259" r:id="rId16"/>
    <p:sldId id="287" r:id="rId17"/>
    <p:sldId id="261" r:id="rId18"/>
    <p:sldId id="273" r:id="rId19"/>
    <p:sldId id="289" r:id="rId20"/>
    <p:sldId id="269" r:id="rId21"/>
    <p:sldId id="258" r:id="rId22"/>
    <p:sldId id="270" r:id="rId23"/>
    <p:sldId id="265" r:id="rId24"/>
    <p:sldId id="274" r:id="rId25"/>
    <p:sldId id="271" r:id="rId26"/>
    <p:sldId id="284" r:id="rId27"/>
    <p:sldId id="260" r:id="rId28"/>
    <p:sldId id="264" r:id="rId29"/>
    <p:sldId id="292" r:id="rId30"/>
    <p:sldId id="285" r:id="rId31"/>
    <p:sldId id="277" r:id="rId32"/>
    <p:sldId id="281" r:id="rId33"/>
    <p:sldId id="279" r:id="rId34"/>
    <p:sldId id="276" r:id="rId35"/>
    <p:sldId id="262" r:id="rId36"/>
    <p:sldId id="272" r:id="rId37"/>
    <p:sldId id="263" r:id="rId38"/>
    <p:sldId id="280" r:id="rId39"/>
    <p:sldId id="31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D:\&#1056;&#1086;&#1076;&#1080;&#1090;&#1077;&#1083;&#1080;\&#1084;&#1086;&#1103;\&#1076;&#1074;&#1086;&#1088;%20&#1076;&#1083;&#1103;%20&#1076;&#1077;&#1090;&#1077;&#1081;\IMG-0cf2155154f3b3f01b4cfbdd8c2c547b-V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 для детей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1" b="2401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Найдется местечко и для мамы…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29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1" b="2401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Для удобства мамочек с колясками на </a:t>
            </a:r>
            <a:r>
              <a:rPr lang="ru-RU" dirty="0" smtClean="0"/>
              <a:t>крыльце имеется пандус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45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>
          <a:xfrm>
            <a:off x="1475656" y="548680"/>
            <a:ext cx="6019800" cy="5562600"/>
          </a:xfrm>
        </p:spPr>
      </p:pic>
    </p:spTree>
    <p:extLst>
      <p:ext uri="{BB962C8B-B14F-4D97-AF65-F5344CB8AC3E}">
        <p14:creationId xmlns:p14="http://schemas.microsoft.com/office/powerpoint/2010/main" val="225893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Ну а теперь самое интересное… недавно силами жителей Земляничного и при поддержке администрации поселения был организован праздник двора…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141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В целях безопасности жителей и конечно в первую очередь маленьких жильцов, </a:t>
            </a:r>
            <a:r>
              <a:rPr lang="ru-RU" b="1" dirty="0"/>
              <a:t>двор был освобожден от </a:t>
            </a:r>
            <a:r>
              <a:rPr lang="ru-RU" b="1" dirty="0" smtClean="0"/>
              <a:t>машин… И тут такое началось…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11263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r="1394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Родители заблаговременно придумали веселые конкурсы и спортивные состязания…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351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1" r="13941"/>
          <a:stretch>
            <a:fillRect/>
          </a:stretch>
        </p:blipFill>
        <p:spPr>
          <a:xfrm>
            <a:off x="496416" y="457200"/>
            <a:ext cx="6019800" cy="556260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И мячик был….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07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861175" cy="4572000"/>
          </a:xfrm>
        </p:spPr>
      </p:pic>
    </p:spTree>
    <p:extLst>
      <p:ext uri="{BB962C8B-B14F-4D97-AF65-F5344CB8AC3E}">
        <p14:creationId xmlns:p14="http://schemas.microsoft.com/office/powerpoint/2010/main" val="2341893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1" b="2401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И кегли… </a:t>
            </a:r>
          </a:p>
          <a:p>
            <a:r>
              <a:rPr lang="ru-RU" b="1" dirty="0" smtClean="0"/>
              <a:t>и еще много-много всего…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2961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9778"/>
            <a:ext cx="6248400" cy="3509843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/>
              <a:t>А теперь немного потанцуем… </a:t>
            </a:r>
            <a:r>
              <a:rPr lang="ru-RU" b="1" dirty="0"/>
              <a:t>С</a:t>
            </a:r>
            <a:r>
              <a:rPr lang="ru-RU" b="1" dirty="0" smtClean="0"/>
              <a:t>упер Мама устроила детский танцевальный </a:t>
            </a:r>
            <a:r>
              <a:rPr lang="ru-RU" b="1" dirty="0" err="1" smtClean="0"/>
              <a:t>флешмоб</a:t>
            </a:r>
            <a:r>
              <a:rPr lang="ru-RU" b="1" dirty="0" smtClean="0"/>
              <a:t>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7900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7200"/>
            <a:ext cx="4286250" cy="5715000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156176" y="692696"/>
            <a:ext cx="2609872" cy="5472608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/>
              <a:t>Начнем знакомство с нашим уютным уголком…</a:t>
            </a:r>
          </a:p>
          <a:p>
            <a:r>
              <a:rPr lang="ru-RU" sz="2000" dirty="0" smtClean="0"/>
              <a:t>Жилой комплекс «Земляничный» самый молодой в </a:t>
            </a:r>
            <a:r>
              <a:rPr lang="ru-RU" sz="2000" dirty="0" err="1" smtClean="0"/>
              <a:t>пгт</a:t>
            </a:r>
            <a:r>
              <a:rPr lang="ru-RU" sz="2000" dirty="0" smtClean="0"/>
              <a:t> Петра-Дубрава, ему всего 3 года. За это время многие жители подружились, стали совместно заниматься вопросами благоустройства дворовой территории, а так же созданием веселой атмосферы для своих детей.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нашем дворе найдутся развлечение для детишек разных возрастов…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217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1" b="2401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Но посмотрите кто появился на нашем празднике… многим любимый персонаж из комикса «Человек-Паук»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09145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9778"/>
            <a:ext cx="6248400" cy="3509843"/>
          </a:xfr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/>
              <a:t>Вот и </a:t>
            </a:r>
            <a:r>
              <a:rPr lang="ru-RU" b="1" dirty="0" err="1" smtClean="0"/>
              <a:t>обнимашки</a:t>
            </a:r>
            <a:r>
              <a:rPr lang="ru-RU" b="1" dirty="0" smtClean="0"/>
              <a:t>… детскому восторгу не было предела…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32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немного поиграем…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r="19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6728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7200"/>
            <a:ext cx="4286250" cy="5715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289979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Как же было весело…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26100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7337"/>
            <a:ext cx="6248400" cy="3514725"/>
          </a:xfr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6804248" y="1196752"/>
            <a:ext cx="1984248" cy="3733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Но не только «Человек-Паук» навестил жителей Землянички… заглянули к нам и пираты Карибского моря со своей любимой спортивной игрой…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222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56" y="457200"/>
            <a:ext cx="3214687" cy="5715000"/>
          </a:xfrm>
        </p:spPr>
      </p:pic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6084168" y="1772816"/>
            <a:ext cx="1984248" cy="3733800"/>
          </a:xfrm>
        </p:spPr>
        <p:txBody>
          <a:bodyPr/>
          <a:lstStyle/>
          <a:p>
            <a:r>
              <a:rPr lang="ru-RU" dirty="0" smtClean="0"/>
              <a:t>Еще один сюрприз ждал ребят… </a:t>
            </a:r>
            <a:r>
              <a:rPr lang="ru-RU" dirty="0" err="1" smtClean="0"/>
              <a:t>аквагрим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075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1" b="2401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Вся детвора собралась вокруг мастера… позже мамы и бабушки рассказывали, что детки не хотели умываться.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463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44" y="457200"/>
            <a:ext cx="3808511" cy="5715000"/>
          </a:xfrm>
        </p:spPr>
      </p:pic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Посмотрите какая красота…</a:t>
            </a:r>
          </a:p>
        </p:txBody>
      </p:sp>
    </p:spTree>
    <p:extLst>
      <p:ext uri="{BB962C8B-B14F-4D97-AF65-F5344CB8AC3E}">
        <p14:creationId xmlns:p14="http://schemas.microsoft.com/office/powerpoint/2010/main" val="237228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57200"/>
            <a:ext cx="4286250" cy="5715000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А здесь </a:t>
            </a:r>
            <a:r>
              <a:rPr lang="ru-RU" dirty="0" err="1" smtClean="0"/>
              <a:t>воооообще</a:t>
            </a:r>
            <a:r>
              <a:rPr lang="ru-RU" dirty="0" smtClean="0"/>
              <a:t> шедевр!!!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801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0" b="19210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Но не только девчонкам цветочки да бабочки…</a:t>
            </a:r>
          </a:p>
          <a:p>
            <a:r>
              <a:rPr lang="ru-RU" dirty="0" smtClean="0"/>
              <a:t>Будущему мужчине тоже нашлось, что по душе.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55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1" b="2401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Для детей постарше имеется футбольная и баскетбольная площадка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8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3" b="24043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Кто-то в очереди на </a:t>
            </a:r>
            <a:r>
              <a:rPr lang="ru-RU" dirty="0" err="1" smtClean="0"/>
              <a:t>аквагрим</a:t>
            </a:r>
            <a:r>
              <a:rPr lang="ru-RU" dirty="0" smtClean="0"/>
              <a:t>…а нам мыльные пузыри интересней…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476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5" b="24155"/>
          <a:stretch>
            <a:fillRect/>
          </a:stretch>
        </p:blipFill>
        <p:spPr>
          <a:xfrm>
            <a:off x="1403648" y="836712"/>
            <a:ext cx="6019800" cy="5562600"/>
          </a:xfrm>
        </p:spPr>
      </p:pic>
    </p:spTree>
    <p:extLst>
      <p:ext uri="{BB962C8B-B14F-4D97-AF65-F5344CB8AC3E}">
        <p14:creationId xmlns:p14="http://schemas.microsoft.com/office/powerpoint/2010/main" val="776094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2714"/>
            <a:ext cx="6248400" cy="4163972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/>
              <a:t>Какое же это удовольствие поймать мыльный пузырь… а если еще и не сразу лопнет…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9186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7337"/>
            <a:ext cx="6248400" cy="3514725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Но какой же праздник без сладостей… наши мамы и бабушки потрудились на славу…и блинов напекли и компота наварили…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456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7337"/>
            <a:ext cx="6248400" cy="3514725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Столы просто «ломились» от </a:t>
            </a:r>
            <a:r>
              <a:rPr lang="ru-RU" dirty="0" err="1" smtClean="0"/>
              <a:t>вкусняшек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283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7337"/>
            <a:ext cx="6248400" cy="3514725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И </a:t>
            </a:r>
            <a:r>
              <a:rPr lang="ru-RU" dirty="0" err="1" smtClean="0"/>
              <a:t>пироженки</a:t>
            </a:r>
            <a:r>
              <a:rPr lang="ru-RU" dirty="0" smtClean="0"/>
              <a:t>… и </a:t>
            </a:r>
            <a:r>
              <a:rPr lang="ru-RU" dirty="0" err="1" smtClean="0"/>
              <a:t>печенюшки</a:t>
            </a:r>
            <a:r>
              <a:rPr lang="ru-RU" dirty="0" smtClean="0"/>
              <a:t>… и орешки со сгущенкой…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176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7337"/>
            <a:ext cx="6248400" cy="3514725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И вкуснейшие трубочки…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001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7337"/>
            <a:ext cx="6248400" cy="3514725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Ну просто пальчики оближешь…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604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7337"/>
            <a:ext cx="6248400" cy="3514725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4565104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Хватило на всех…</a:t>
            </a:r>
          </a:p>
          <a:p>
            <a:endParaRPr lang="ru-RU" sz="1400" b="1" dirty="0"/>
          </a:p>
          <a:p>
            <a:endParaRPr lang="ru-RU" sz="1400" b="1" dirty="0" smtClean="0"/>
          </a:p>
          <a:p>
            <a:r>
              <a:rPr lang="ru-RU" sz="1400" b="1" dirty="0" smtClean="0">
                <a:solidFill>
                  <a:srgbClr val="002060"/>
                </a:solidFill>
              </a:rPr>
              <a:t>До самой темноты веселились и взрослые и дети. Так хочется повторить…кстати договоренность между соседями уже есть, но об этом в следующий раз…так что не прощаемся…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57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конец</a:t>
            </a:r>
            <a:endParaRPr lang="ru-RU" sz="9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1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b="1534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Для тех кто помладше есть спортивный комплекс с горкой…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97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b="1534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Для самых маленьких карусель и качалки в виде веселого петушка 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28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b="1534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…цветного мотоцикла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35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b="1534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Ну и какой же детский уголок без песочницы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04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Вот и начинают выходить на прогулку жители  Земляничного…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51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1" b="2401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Возле песочницы удобно устроилось старшее поколение…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852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168</TotalTime>
  <Words>426</Words>
  <Application>Microsoft Office PowerPoint</Application>
  <PresentationFormat>Экран (4:3)</PresentationFormat>
  <Paragraphs>43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Бумажная</vt:lpstr>
      <vt:lpstr>Двор для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теперь немного поиграем…</vt:lpstr>
      <vt:lpstr>Как же было весело…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Двор для детей</dc:title>
  <dc:creator>Дима</dc:creator>
  <cp:lastModifiedBy>Дима</cp:lastModifiedBy>
  <cp:revision>20</cp:revision>
  <dcterms:created xsi:type="dcterms:W3CDTF">2018-07-31T15:44:45Z</dcterms:created>
  <dcterms:modified xsi:type="dcterms:W3CDTF">2018-07-31T19:02:38Z</dcterms:modified>
</cp:coreProperties>
</file>